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2325410"/>
            <a:ext cx="4869061" cy="357878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636514"/>
            <a:ext cx="7415927" cy="3006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Introduction to GPS Toll-Based Simulation</a:t>
            </a:r>
            <a:endParaRPr lang="en-US" sz="6312" dirty="0"/>
          </a:p>
        </p:txBody>
      </p:sp>
      <p:sp>
        <p:nvSpPr>
          <p:cNvPr id="7" name="Text 3"/>
          <p:cNvSpPr/>
          <p:nvPr/>
        </p:nvSpPr>
        <p:spPr>
          <a:xfrm>
            <a:off x="6350437" y="5012888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presentation introduces a innovative GPS-based toll system that uses real-time location tracking to efficiently manage traffic flow and collect fees. The system offers a seamless and automated solution for managing toll roads and bridges.</a:t>
            </a:r>
            <a:endParaRPr lang="en-US" sz="1944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509957"/>
            <a:ext cx="4869061" cy="32095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2338268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Problem Statement</a:t>
            </a:r>
            <a:endParaRPr lang="en-US" sz="4574" dirty="0"/>
          </a:p>
        </p:txBody>
      </p:sp>
      <p:sp>
        <p:nvSpPr>
          <p:cNvPr id="7" name="Text 3"/>
          <p:cNvSpPr/>
          <p:nvPr/>
        </p:nvSpPr>
        <p:spPr>
          <a:xfrm>
            <a:off x="1258967" y="3434596"/>
            <a:ext cx="702099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project aims to address the inefficiencies in current toll collection systems, such as manual payment processing and traffic congestion at toll plazas.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1258967" y="4706064"/>
            <a:ext cx="702099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Challenges include integrating automated vehicle detection, accurate toll calculation based on distance and vehicle type, and seamless payment processing.</a:t>
            </a:r>
            <a:endParaRPr lang="en-US" sz="1944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1680210"/>
            <a:ext cx="4869180" cy="48691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2338268"/>
            <a:ext cx="7207091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Unique Idea Brief (Solution)</a:t>
            </a:r>
            <a:endParaRPr lang="en-US" sz="4574" dirty="0"/>
          </a:p>
        </p:txBody>
      </p:sp>
      <p:sp>
        <p:nvSpPr>
          <p:cNvPr id="7" name="Text 3"/>
          <p:cNvSpPr/>
          <p:nvPr/>
        </p:nvSpPr>
        <p:spPr>
          <a:xfrm>
            <a:off x="1258967" y="3434596"/>
            <a:ext cx="702099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Implementing a real-time GPS-based toll system that automates the process from vehicle detection to toll calculation and payment.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1258967" y="4706064"/>
            <a:ext cx="702099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Leveraging computer vision for vehicle detection, geospatial calculations for distance, and a simulated payment gateway for transaction processing.</a:t>
            </a:r>
            <a:endParaRPr lang="en-US" sz="1944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418749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Features Offered</a:t>
            </a:r>
            <a:endParaRPr lang="en-US" sz="4574" dirty="0"/>
          </a:p>
        </p:txBody>
      </p:sp>
      <p:sp>
        <p:nvSpPr>
          <p:cNvPr id="6" name="Text 3"/>
          <p:cNvSpPr/>
          <p:nvPr/>
        </p:nvSpPr>
        <p:spPr>
          <a:xfrm>
            <a:off x="1258967" y="2515076"/>
            <a:ext cx="88497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Vehicle Detection: Real-time detection of vehicles using computer vision techniques.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3391495"/>
            <a:ext cx="88497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Distance Calculation: Accurate GPS-based distance calculation between vehicle entry and exit points.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258967" y="4267914"/>
            <a:ext cx="88497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Toll Calculation: Dynamic toll calculation based on vehicle type and distance traveled.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258967" y="5144333"/>
            <a:ext cx="88497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Payment Processing: Simulated payment gateway for automatic transaction handling.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258967" y="6020753"/>
            <a:ext cx="88497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User Interface: Web-based interface for user interaction and displaying toll information.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2775942"/>
            <a:ext cx="4869061" cy="267771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221224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Process Flow</a:t>
            </a:r>
            <a:endParaRPr lang="en-US" sz="4574" dirty="0"/>
          </a:p>
        </p:txBody>
      </p:sp>
      <p:sp>
        <p:nvSpPr>
          <p:cNvPr id="7" name="Text 3"/>
          <p:cNvSpPr/>
          <p:nvPr/>
        </p:nvSpPr>
        <p:spPr>
          <a:xfrm>
            <a:off x="6745367" y="2317552"/>
            <a:ext cx="702099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Font typeface="+mj-lt"/>
              <a:buAutoNum type="arabicPeriod" startAt="1"/>
            </a:pPr>
            <a:r>
              <a:rPr lang="en-US" sz="1944" b="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Vehicle Detection</a:t>
            </a:r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: Frames captured from CCTV or camera feeds are processed using OpenCV. Haar cascades or other machine learning models detect vehicles in the frames.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6745367" y="3589020"/>
            <a:ext cx="70209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Font typeface="+mj-lt"/>
              <a:buAutoNum type="arabicPeriod" startAt="2"/>
            </a:pPr>
            <a:r>
              <a:rPr lang="en-US" sz="1944" b="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Distance Calculation:</a:t>
            </a:r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GPS coordinates of entry and exit points are used to calculate distance using geopy library.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6745367" y="4465439"/>
            <a:ext cx="70209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Font typeface="+mj-lt"/>
              <a:buAutoNum type="arabicPeriod" startAt="3"/>
            </a:pPr>
            <a:r>
              <a:rPr lang="en-US" sz="1944" b="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Toll Calculation:</a:t>
            </a:r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Based on vehicle type and distance, toll amount is dynamically calculated using predefined rates.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6745367" y="5341858"/>
            <a:ext cx="70209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Font typeface="+mj-lt"/>
              <a:buAutoNum type="arabicPeriod" startAt="4"/>
            </a:pPr>
            <a:r>
              <a:rPr lang="en-US" sz="1944" b="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Payment Processing:</a:t>
            </a:r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Simulated payment gateway verifies and processes payments for toll charges.</a:t>
            </a: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6745367" y="6218277"/>
            <a:ext cx="70209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Font typeface="+mj-lt"/>
              <a:buAutoNum type="arabicPeriod" startAt="5"/>
            </a:pPr>
            <a:r>
              <a:rPr lang="en-US" sz="1944" b="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User Interaction:</a:t>
            </a:r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Web interface updates users with calculated toll charges and transaction status.</a:t>
            </a:r>
            <a:endParaRPr lang="en-US" sz="1944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2288858"/>
            <a:ext cx="4869180" cy="36518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900118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Architecture Diagram</a:t>
            </a:r>
            <a:endParaRPr lang="en-US" sz="4574" dirty="0"/>
          </a:p>
        </p:txBody>
      </p:sp>
      <p:sp>
        <p:nvSpPr>
          <p:cNvPr id="7" name="Text 3"/>
          <p:cNvSpPr/>
          <p:nvPr/>
        </p:nvSpPr>
        <p:spPr>
          <a:xfrm>
            <a:off x="7140416" y="2996446"/>
            <a:ext cx="662594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lvl="1" marL="6858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Visual representation of the project's components and their interactions.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7140416" y="3872865"/>
            <a:ext cx="662594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lvl="1" marL="6858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Components include vehicle detection module, distance calculation module, toll calculation module, payment processing module, and user interface.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7140416" y="5144333"/>
            <a:ext cx="662594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lvl="1" marL="6858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Arrows denote data flow between modules and interaction with external systems (e.g., camera feeds, GPS coordinates).</a:t>
            </a:r>
            <a:endParaRPr lang="en-US" sz="1944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2103953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Technologies Used</a:t>
            </a:r>
            <a:endParaRPr lang="en-US" sz="4574" dirty="0"/>
          </a:p>
        </p:txBody>
      </p:sp>
      <p:sp>
        <p:nvSpPr>
          <p:cNvPr id="5" name="Text 3"/>
          <p:cNvSpPr/>
          <p:nvPr/>
        </p:nvSpPr>
        <p:spPr>
          <a:xfrm>
            <a:off x="1363623" y="3323749"/>
            <a:ext cx="1229796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Python: Programming language for backend logic and integration of modules.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1363623" y="3805118"/>
            <a:ext cx="1229796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Flask: Web framework for developing the backend server and handling HTTP requests.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1363623" y="4286488"/>
            <a:ext cx="1229796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OpenCV: Computer vision library for vehicle detection from camera feeds.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1363623" y="4767858"/>
            <a:ext cx="1229796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Geopy: Python library for geospatial calculations, used for distance measurement.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1363623" y="5249228"/>
            <a:ext cx="1229796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HTML/CSS: Frontend development for user interface and styling.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1363623" y="5730597"/>
            <a:ext cx="1229796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SQLite (Optional): Database for storing transaction and user data in a prototype setup.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928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88607" y="3042642"/>
            <a:ext cx="6853595" cy="586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619"/>
              </a:lnSpc>
              <a:buNone/>
            </a:pPr>
            <a:r>
              <a:rPr lang="en-US" sz="369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Team Members and Contribution</a:t>
            </a:r>
            <a:endParaRPr lang="en-US" sz="369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607" y="3928229"/>
            <a:ext cx="498515" cy="4985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88607" y="4626173"/>
            <a:ext cx="2338864" cy="293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09"/>
              </a:lnSpc>
              <a:buNone/>
            </a:pPr>
            <a:r>
              <a:rPr lang="en-US" sz="1847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Pooja sree G</a:t>
            </a:r>
            <a:endParaRPr lang="en-US" sz="1847" dirty="0"/>
          </a:p>
        </p:txBody>
      </p:sp>
      <p:sp>
        <p:nvSpPr>
          <p:cNvPr id="8" name="Text 4"/>
          <p:cNvSpPr/>
          <p:nvPr/>
        </p:nvSpPr>
        <p:spPr>
          <a:xfrm>
            <a:off x="2188607" y="5039082"/>
            <a:ext cx="2338864" cy="319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13"/>
              </a:lnSpc>
              <a:buNone/>
            </a:pPr>
            <a:r>
              <a:rPr lang="en-US" sz="157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Team Leader</a:t>
            </a:r>
            <a:endParaRPr lang="en-US" sz="157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56" y="3928229"/>
            <a:ext cx="498515" cy="4985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826556" y="4626173"/>
            <a:ext cx="2338983" cy="293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09"/>
              </a:lnSpc>
              <a:buNone/>
            </a:pPr>
            <a:r>
              <a:rPr lang="en-US" sz="1847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Mari Ganesh P</a:t>
            </a:r>
            <a:endParaRPr lang="en-US" sz="1847" dirty="0"/>
          </a:p>
        </p:txBody>
      </p:sp>
      <p:sp>
        <p:nvSpPr>
          <p:cNvPr id="11" name="Text 6"/>
          <p:cNvSpPr/>
          <p:nvPr/>
        </p:nvSpPr>
        <p:spPr>
          <a:xfrm>
            <a:off x="4826556" y="5039082"/>
            <a:ext cx="2338983" cy="319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13"/>
              </a:lnSpc>
              <a:buNone/>
            </a:pPr>
            <a:r>
              <a:rPr lang="en-US" sz="157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Developer</a:t>
            </a:r>
            <a:endParaRPr lang="en-US" sz="157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623" y="3928229"/>
            <a:ext cx="498515" cy="4985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4623" y="4626173"/>
            <a:ext cx="2338983" cy="5865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09"/>
              </a:lnSpc>
              <a:buNone/>
            </a:pPr>
            <a:r>
              <a:rPr lang="en-US" sz="1847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Shakthishreya Ramesh</a:t>
            </a:r>
            <a:endParaRPr lang="en-US" sz="1847" dirty="0"/>
          </a:p>
        </p:txBody>
      </p:sp>
      <p:sp>
        <p:nvSpPr>
          <p:cNvPr id="14" name="Text 8"/>
          <p:cNvSpPr/>
          <p:nvPr/>
        </p:nvSpPr>
        <p:spPr>
          <a:xfrm>
            <a:off x="7464623" y="5332333"/>
            <a:ext cx="2338983" cy="319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13"/>
              </a:lnSpc>
              <a:buNone/>
            </a:pPr>
            <a:r>
              <a:rPr lang="en-US" sz="157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Project Assistant</a:t>
            </a:r>
            <a:endParaRPr lang="en-US" sz="157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691" y="3928229"/>
            <a:ext cx="498515" cy="49851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102691" y="4626173"/>
            <a:ext cx="2338983" cy="293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09"/>
              </a:lnSpc>
              <a:buNone/>
            </a:pPr>
            <a:r>
              <a:rPr lang="en-US" sz="1847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Irfanuddin</a:t>
            </a:r>
            <a:endParaRPr lang="en-US" sz="1847" dirty="0"/>
          </a:p>
        </p:txBody>
      </p:sp>
      <p:sp>
        <p:nvSpPr>
          <p:cNvPr id="17" name="Text 10"/>
          <p:cNvSpPr/>
          <p:nvPr/>
        </p:nvSpPr>
        <p:spPr>
          <a:xfrm>
            <a:off x="10102691" y="5039082"/>
            <a:ext cx="2338983" cy="319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13"/>
              </a:lnSpc>
              <a:buNone/>
            </a:pPr>
            <a:r>
              <a:rPr lang="en-US" sz="157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PPT Designer</a:t>
            </a:r>
            <a:endParaRPr lang="en-US" sz="157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8607" y="6249710"/>
            <a:ext cx="498515" cy="49851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2188607" y="6947654"/>
            <a:ext cx="2338864" cy="293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09"/>
              </a:lnSpc>
              <a:buNone/>
            </a:pPr>
            <a:r>
              <a:rPr lang="en-US" sz="1847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Hashir Mohamed</a:t>
            </a:r>
            <a:endParaRPr lang="en-US" sz="1847" dirty="0"/>
          </a:p>
        </p:txBody>
      </p:sp>
      <p:sp>
        <p:nvSpPr>
          <p:cNvPr id="20" name="Text 12"/>
          <p:cNvSpPr/>
          <p:nvPr/>
        </p:nvSpPr>
        <p:spPr>
          <a:xfrm>
            <a:off x="2188607" y="7360563"/>
            <a:ext cx="2338864" cy="319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13"/>
              </a:lnSpc>
              <a:buNone/>
            </a:pPr>
            <a:r>
              <a:rPr lang="en-US" sz="157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Project Assistant</a:t>
            </a:r>
            <a:endParaRPr lang="en-US" sz="1570" dirty="0"/>
          </a:p>
        </p:txBody>
      </p:sp>
      <p:pic>
        <p:nvPicPr>
          <p:cNvPr id="21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1071563"/>
            <a:ext cx="4869180" cy="60864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505069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</a:t>
            </a:r>
            <a:endParaRPr lang="en-US" sz="4574" dirty="0"/>
          </a:p>
        </p:txBody>
      </p:sp>
      <p:sp>
        <p:nvSpPr>
          <p:cNvPr id="7" name="Text 3"/>
          <p:cNvSpPr/>
          <p:nvPr/>
        </p:nvSpPr>
        <p:spPr>
          <a:xfrm>
            <a:off x="1258967" y="2601397"/>
            <a:ext cx="702099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GPS Toll-Based Simulation project demonstrates the feasibility of automating toll collection processes using modern technologies.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1258967" y="3872865"/>
            <a:ext cx="702099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Challenges overcome include accurate vehicle detection, real-time distance calculation, and secure payment processing.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1258967" y="5144333"/>
            <a:ext cx="702099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Future enhancements could include scalability for large-scale deployment, integration with cloud services for data storage, and enhancement of user interfaces for better user experience.</a:t>
            </a:r>
            <a:endParaRPr lang="en-US" sz="1944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2024-07-13T09:15:08Z</dcterms:created>
  <dcterms:modified xsi:type="dcterms:W3CDTF">2024-07-13T09:15:08Z</dcterms:modified>
</cp:coreProperties>
</file>